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993"/>
  </p:normalViewPr>
  <p:slideViewPr>
    <p:cSldViewPr snapToGrid="0" snapToObjects="1">
      <p:cViewPr>
        <p:scale>
          <a:sx n="95" d="100"/>
          <a:sy n="95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8ED8-28D3-C441-9934-5460D2474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A359B-34D1-E24D-AAE8-06AC22F9D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D0D8-81BF-144B-AD87-4AD78E2E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7CE9-271D-0C49-B5BB-702ABD03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87E9D-BFB3-6A46-A9E1-A607E91A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89F1-5CA3-5944-9AE7-EB441E47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01D83-A698-8640-9DC5-88095216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1532-FD9B-5042-894C-4E81CDAB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5D80-458E-774B-9840-2EC0753D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22FC0-B324-9648-A3E5-76890FE6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4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74FDC-65EF-8443-8D17-A9B853245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E637D-351B-2D4D-905A-EA8475BC5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4825-A76F-D949-AA83-159021BC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A014-2ADB-9044-904D-99ACDC8A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CF6-254A-524E-8507-6B5C1F74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0E24-2EBE-5E46-A80E-21BC66E5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420B-845F-654C-AB3C-5EE182AE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D8AC-50EF-6443-8F8B-48142821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EB19-25A4-B843-98A0-D3F5200B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A9F64-205C-634C-8EFC-442885FC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81EB-4101-3A4B-8211-8923274D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BAECD-01A0-1746-99D5-C343E06AB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F68CA-6EA5-5A4A-9AA3-68A8393F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427A-DBCA-DB49-B817-3A8702FD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FB52-23C2-2047-B58A-57F5E67E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9912-99DB-A748-89CA-6C1B7BF4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792-D1F9-F84D-846F-5557E64CC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9CD25-4868-C740-92E3-6CABB1C0B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40E81-63BC-9D43-B457-6EF90FD5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E3CF3-7C3F-2C41-90F0-76F3303B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087FB-F40C-B247-A192-D3AFF7C7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DF29-2BF4-FC4C-8716-B2FB1A6D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32C54-9428-6748-A5F6-FBA826643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60F39-EABA-1E44-BD00-BE31343F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776CC-B3FC-FC49-A945-7E7A00D4D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D14D0-4A15-5840-AE4A-CC9F67F7F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C0722-EFAA-C049-B9FF-1211B4E6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2FEB9-BCC7-1C42-96C8-0B92070E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7CE56-0A72-AC4F-9543-257994FD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959B-175E-4145-AB98-77554CC0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5EF69F-5407-9C48-BD84-E41D4401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4C0CD-738F-4B44-93F2-7F6D4C57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3ACC1-3E40-0242-805A-92C62829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257C3-205B-4F4D-9085-4C9F7C82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B0A11-AD7B-1343-99A7-D1D01E9E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D9A78-7F90-0647-80A7-C37B1346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725A-1D5F-694B-9BEE-7B77DA47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9E7C-0FD5-EF45-A68D-11B5ECBC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C45DC-23BB-7443-939E-0BEF3FCBC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EBD81-A3CA-AF49-BC07-B813F3C0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D18EC-DB33-6042-9363-E23CEC01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08BB1-9146-054D-8E27-D3A8092F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C7DC-B4B2-7B44-A016-C8A1D75C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9B73E-9984-B646-BC01-965F8C4AF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135EE-EEAF-E341-9D29-259DF969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C8AA-324B-CA47-B4C8-31B39357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109F-771E-6142-9603-A6F18B78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DE77E-F7C7-FC45-BCC3-E065729D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E6FFF-B1DE-F043-BA6B-4D4B9DFD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58D6-320B-5A4F-A675-CC17C88D3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FF82-386F-B04E-9BAB-FA538CDC5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CF7-E6EB-3846-BA27-16304A1E5AE2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B7F70-75B1-0F45-ACE4-0198D8793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25EC-42B6-874B-9315-E5BD36FF7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B801-2803-9E4E-BD89-EF594C3E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xford.ideascaleapp.eu/a/campaign-home/436" TargetMode="External"/><Relationship Id="rId2" Type="http://schemas.openxmlformats.org/officeDocument/2006/relationships/hyperlink" Target="https://oxford.ideascaleapp.eu/a/campaign-home/43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oxford.ideascaleapp.eu/a/campaign-home/43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xford.ideascaleapp.e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829" y="1823198"/>
            <a:ext cx="8315459" cy="193015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Education Strategy Review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4069724"/>
            <a:ext cx="12204879" cy="27882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29" y="5228616"/>
            <a:ext cx="9144000" cy="47049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+mj-lt"/>
              </a:rPr>
              <a:t>Oxford Ideas Platform - Guidance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289B24F2-C3FF-5244-80C3-CAF30D280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1" y="411163"/>
            <a:ext cx="1255793" cy="12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1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Voting/Kudos/Comments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11081433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When reviewing ideas, you can (1)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vote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(2) give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kudos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which is linked to a leaderboard, (3) leave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comments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Click buttons once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give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and again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retract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(excludes comments).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6A024C-C1EA-A046-A74B-1C433ADA8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8" b="5416"/>
          <a:stretch/>
        </p:blipFill>
        <p:spPr>
          <a:xfrm>
            <a:off x="1328101" y="2407633"/>
            <a:ext cx="9535798" cy="428365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EC68F6-420D-3949-860E-CC6147D6D1EB}"/>
              </a:ext>
            </a:extLst>
          </p:cNvPr>
          <p:cNvSpPr/>
          <p:nvPr/>
        </p:nvSpPr>
        <p:spPr>
          <a:xfrm>
            <a:off x="7086601" y="3049398"/>
            <a:ext cx="585788" cy="37960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9C5BB7B-5ADE-D540-B0DD-433A57146FF7}"/>
              </a:ext>
            </a:extLst>
          </p:cNvPr>
          <p:cNvSpPr/>
          <p:nvPr/>
        </p:nvSpPr>
        <p:spPr>
          <a:xfrm>
            <a:off x="2240447" y="3467100"/>
            <a:ext cx="585788" cy="37960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9E33FC-3860-314D-B46F-951BD066DC3D}"/>
              </a:ext>
            </a:extLst>
          </p:cNvPr>
          <p:cNvSpPr/>
          <p:nvPr/>
        </p:nvSpPr>
        <p:spPr>
          <a:xfrm>
            <a:off x="2080590" y="4709792"/>
            <a:ext cx="357809" cy="37960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decagon 3">
            <a:extLst>
              <a:ext uri="{FF2B5EF4-FFF2-40B4-BE49-F238E27FC236}">
                <a16:creationId xmlns:a16="http://schemas.microsoft.com/office/drawing/2014/main" id="{2E46B728-0E02-DE4A-97A4-A5322568E3C5}"/>
              </a:ext>
            </a:extLst>
          </p:cNvPr>
          <p:cNvSpPr/>
          <p:nvPr/>
        </p:nvSpPr>
        <p:spPr>
          <a:xfrm>
            <a:off x="6665847" y="3076939"/>
            <a:ext cx="357808" cy="357808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91EC9FC2-013B-C844-BEC3-F05568AB9407}"/>
              </a:ext>
            </a:extLst>
          </p:cNvPr>
          <p:cNvSpPr/>
          <p:nvPr/>
        </p:nvSpPr>
        <p:spPr>
          <a:xfrm>
            <a:off x="1826318" y="3496050"/>
            <a:ext cx="357808" cy="357808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7381154F-7B6D-AA49-97DA-E8C3FAE95E28}"/>
              </a:ext>
            </a:extLst>
          </p:cNvPr>
          <p:cNvSpPr/>
          <p:nvPr/>
        </p:nvSpPr>
        <p:spPr>
          <a:xfrm>
            <a:off x="1647414" y="4720689"/>
            <a:ext cx="357808" cy="357808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370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Links to Questions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5043487"/>
            <a:ext cx="12204879" cy="18145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9551833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 can use the direct links below to navigate to each one of the Digital Education Strategy Review,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Calls for Ideas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687475-9805-9546-B56F-8C6B45508C04}"/>
              </a:ext>
            </a:extLst>
          </p:cNvPr>
          <p:cNvSpPr txBox="1">
            <a:spLocks/>
          </p:cNvSpPr>
          <p:nvPr/>
        </p:nvSpPr>
        <p:spPr>
          <a:xfrm>
            <a:off x="682779" y="2466340"/>
            <a:ext cx="10126821" cy="470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 1 -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j-lt"/>
                <a:hlinkClick r:id="rId2"/>
              </a:rPr>
              <a:t>https://oxford.ideascaleapp.eu/a/campaign-home/435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 2 - </a:t>
            </a:r>
            <a:r>
              <a:rPr lang="en-US" sz="2800" b="1" dirty="0">
                <a:solidFill>
                  <a:schemeClr val="bg1"/>
                </a:solidFill>
                <a:latin typeface="+mj-lt"/>
                <a:hlinkClick r:id="rId3"/>
              </a:rPr>
              <a:t>https://oxford.ideascaleapp.eu/a/campaign-home/436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 3 - </a:t>
            </a:r>
            <a:r>
              <a:rPr lang="en-US" sz="2800" b="1" dirty="0">
                <a:solidFill>
                  <a:schemeClr val="bg1"/>
                </a:solidFill>
                <a:latin typeface="+mj-lt"/>
                <a:hlinkClick r:id="rId4"/>
              </a:rPr>
              <a:t>https://oxford.ideascaleapp.eu/a/campaign-home/439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90A12B1-B68B-EE44-B85C-F445A9855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50" y="5325637"/>
            <a:ext cx="1255793" cy="12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6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Oxford Ideas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(powered by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IdeaScale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1" y="1246067"/>
            <a:ext cx="9976835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 part of the Digital Education Strategy Review,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Oxford Ideas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has been selected as the consultation platform to manage the submission of your ideas.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A42F26-596B-024E-BF88-7AA69DEEA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5" b="7230"/>
          <a:stretch/>
        </p:blipFill>
        <p:spPr>
          <a:xfrm>
            <a:off x="1900707" y="2468927"/>
            <a:ext cx="8390586" cy="41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6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Oxford Ideas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1" y="1246067"/>
            <a:ext cx="10792498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Oxford Ideas can be accessed here 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https://oxford.ideascaleapp.eu/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 will need to log in using your University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SSO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credentials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A42F26-596B-024E-BF88-7AA69DEEA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85" b="35251"/>
          <a:stretch/>
        </p:blipFill>
        <p:spPr>
          <a:xfrm>
            <a:off x="599189" y="2733575"/>
            <a:ext cx="10993622" cy="348111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20E345-D546-DE4C-AA3D-EF3C2B42FA7E}"/>
              </a:ext>
            </a:extLst>
          </p:cNvPr>
          <p:cNvCxnSpPr>
            <a:cxnSpLocks/>
          </p:cNvCxnSpPr>
          <p:nvPr/>
        </p:nvCxnSpPr>
        <p:spPr>
          <a:xfrm>
            <a:off x="8087932" y="1906073"/>
            <a:ext cx="318108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09F3DB-8490-0C4C-A3BA-94ABAF41E4B3}"/>
              </a:ext>
            </a:extLst>
          </p:cNvPr>
          <p:cNvCxnSpPr>
            <a:cxnSpLocks/>
          </p:cNvCxnSpPr>
          <p:nvPr/>
        </p:nvCxnSpPr>
        <p:spPr>
          <a:xfrm>
            <a:off x="11269015" y="1893194"/>
            <a:ext cx="0" cy="940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Calls for Ideas/Questions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11174571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Upon log in, scroll down to view the active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Calls for Ideas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There are currently three,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Questions 1/2/3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which are grouped under the Digital Education Strategy Review.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080868-2AB3-8B48-B15E-782D1B501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5" b="9387"/>
          <a:stretch/>
        </p:blipFill>
        <p:spPr>
          <a:xfrm>
            <a:off x="1316864" y="2485056"/>
            <a:ext cx="9940342" cy="412881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351F86-2374-3846-98F5-B20872E28D2B}"/>
              </a:ext>
            </a:extLst>
          </p:cNvPr>
          <p:cNvCxnSpPr>
            <a:cxnSpLocks/>
          </p:cNvCxnSpPr>
          <p:nvPr/>
        </p:nvCxnSpPr>
        <p:spPr>
          <a:xfrm>
            <a:off x="3679251" y="3415748"/>
            <a:ext cx="0" cy="2683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1A760B-2FAD-2044-A27B-3105870FCED5}"/>
              </a:ext>
            </a:extLst>
          </p:cNvPr>
          <p:cNvCxnSpPr>
            <a:cxnSpLocks/>
          </p:cNvCxnSpPr>
          <p:nvPr/>
        </p:nvCxnSpPr>
        <p:spPr>
          <a:xfrm>
            <a:off x="8674296" y="3370011"/>
            <a:ext cx="0" cy="314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91EBEB-080C-7D42-95C7-68AAF472DBB3}"/>
              </a:ext>
            </a:extLst>
          </p:cNvPr>
          <p:cNvCxnSpPr>
            <a:cxnSpLocks/>
          </p:cNvCxnSpPr>
          <p:nvPr/>
        </p:nvCxnSpPr>
        <p:spPr>
          <a:xfrm flipV="1">
            <a:off x="3670852" y="3383263"/>
            <a:ext cx="4996070" cy="324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076F6A-89DA-C141-B33D-1C9123D39D1B}"/>
              </a:ext>
            </a:extLst>
          </p:cNvPr>
          <p:cNvCxnSpPr>
            <a:cxnSpLocks/>
          </p:cNvCxnSpPr>
          <p:nvPr/>
        </p:nvCxnSpPr>
        <p:spPr>
          <a:xfrm>
            <a:off x="2478157" y="2001078"/>
            <a:ext cx="3127513" cy="139543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28B767-6479-BD44-ADD3-A460860EDFFA}"/>
              </a:ext>
            </a:extLst>
          </p:cNvPr>
          <p:cNvCxnSpPr>
            <a:cxnSpLocks/>
          </p:cNvCxnSpPr>
          <p:nvPr/>
        </p:nvCxnSpPr>
        <p:spPr>
          <a:xfrm>
            <a:off x="6262303" y="3396515"/>
            <a:ext cx="0" cy="3008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9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Campaign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49" y="1246067"/>
            <a:ext cx="11121189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Clicking on one of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will navigate you to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Campaign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page. Here you will find more information on what needs to be considered when you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Submit an Idea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721A20-E173-0641-AF16-9B07316B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8" b="3419"/>
          <a:stretch/>
        </p:blipFill>
        <p:spPr>
          <a:xfrm>
            <a:off x="1395210" y="2413159"/>
            <a:ext cx="9388698" cy="427260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1A760B-2FAD-2044-A27B-3105870FCED5}"/>
              </a:ext>
            </a:extLst>
          </p:cNvPr>
          <p:cNvCxnSpPr>
            <a:cxnSpLocks/>
          </p:cNvCxnSpPr>
          <p:nvPr/>
        </p:nvCxnSpPr>
        <p:spPr>
          <a:xfrm flipH="1">
            <a:off x="9435548" y="1961322"/>
            <a:ext cx="821636" cy="7402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9C5A355-A743-1148-9962-E81B53261F6F}"/>
              </a:ext>
            </a:extLst>
          </p:cNvPr>
          <p:cNvSpPr/>
          <p:nvPr/>
        </p:nvSpPr>
        <p:spPr>
          <a:xfrm>
            <a:off x="1934817" y="3574260"/>
            <a:ext cx="1122516" cy="334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Your Idea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10607901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 will see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at the top. Fill in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mandatory fields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relevant optional fields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We encourage the upload of video recordings explaining your idea.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97C376-BED5-5941-B450-E7D5F0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2" t="20470" r="17175" b="1554"/>
          <a:stretch/>
        </p:blipFill>
        <p:spPr>
          <a:xfrm>
            <a:off x="6321386" y="2543578"/>
            <a:ext cx="5285872" cy="3933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9421F-9467-184F-9CD5-DEB70AC3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23382" r="16788"/>
          <a:stretch/>
        </p:blipFill>
        <p:spPr>
          <a:xfrm>
            <a:off x="584742" y="2553540"/>
            <a:ext cx="5466083" cy="39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0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Your Idea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10607901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 will now be able to see your submitted idea. This is a good opportunity to review it incase you want to make any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additions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amendments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557C85-0EFE-5441-B48E-03E0AE939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3" b="2953"/>
          <a:stretch/>
        </p:blipFill>
        <p:spPr>
          <a:xfrm>
            <a:off x="1236636" y="2426508"/>
            <a:ext cx="9534127" cy="424590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ACA99-42E5-EA4A-AA5D-41E39A8B8AE9}"/>
              </a:ext>
            </a:extLst>
          </p:cNvPr>
          <p:cNvCxnSpPr>
            <a:cxnSpLocks/>
          </p:cNvCxnSpPr>
          <p:nvPr/>
        </p:nvCxnSpPr>
        <p:spPr>
          <a:xfrm flipV="1">
            <a:off x="3099832" y="6599860"/>
            <a:ext cx="0" cy="160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90D73-C3CF-A541-9561-A112E7212310}"/>
              </a:ext>
            </a:extLst>
          </p:cNvPr>
          <p:cNvCxnSpPr>
            <a:cxnSpLocks/>
          </p:cNvCxnSpPr>
          <p:nvPr/>
        </p:nvCxnSpPr>
        <p:spPr>
          <a:xfrm>
            <a:off x="1123206" y="6746155"/>
            <a:ext cx="198334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F0FBCA-C247-7D44-BA04-B07CEB801AD9}"/>
              </a:ext>
            </a:extLst>
          </p:cNvPr>
          <p:cNvCxnSpPr>
            <a:cxnSpLocks/>
          </p:cNvCxnSpPr>
          <p:nvPr/>
        </p:nvCxnSpPr>
        <p:spPr>
          <a:xfrm>
            <a:off x="1123206" y="2099647"/>
            <a:ext cx="6727" cy="46540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4EFA1-2354-E24B-8B75-89C5C7358186}"/>
              </a:ext>
            </a:extLst>
          </p:cNvPr>
          <p:cNvCxnSpPr>
            <a:cxnSpLocks/>
          </p:cNvCxnSpPr>
          <p:nvPr/>
        </p:nvCxnSpPr>
        <p:spPr>
          <a:xfrm>
            <a:off x="1123206" y="2099647"/>
            <a:ext cx="579274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5E5D59-64DA-3D48-ABB7-B745D76FBC5F}"/>
              </a:ext>
            </a:extLst>
          </p:cNvPr>
          <p:cNvCxnSpPr>
            <a:cxnSpLocks/>
          </p:cNvCxnSpPr>
          <p:nvPr/>
        </p:nvCxnSpPr>
        <p:spPr>
          <a:xfrm>
            <a:off x="6909231" y="1935580"/>
            <a:ext cx="0" cy="1640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7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Navigation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10607901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Scroll down until you see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Current Calls for Ideas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box. You can hover over each question to view further information or click on it to navigate to its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page.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E0B115-C333-8E40-B0A0-01FE13A0E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54" b="3830"/>
          <a:stretch/>
        </p:blipFill>
        <p:spPr>
          <a:xfrm>
            <a:off x="1231289" y="2372007"/>
            <a:ext cx="9729422" cy="43549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FACA99-42E5-EA4A-AA5D-41E39A8B8AE9}"/>
              </a:ext>
            </a:extLst>
          </p:cNvPr>
          <p:cNvCxnSpPr>
            <a:cxnSpLocks/>
          </p:cNvCxnSpPr>
          <p:nvPr/>
        </p:nvCxnSpPr>
        <p:spPr>
          <a:xfrm flipH="1">
            <a:off x="10213407" y="5023655"/>
            <a:ext cx="8792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F0FBCA-C247-7D44-BA04-B07CEB801AD9}"/>
              </a:ext>
            </a:extLst>
          </p:cNvPr>
          <p:cNvCxnSpPr>
            <a:cxnSpLocks/>
          </p:cNvCxnSpPr>
          <p:nvPr/>
        </p:nvCxnSpPr>
        <p:spPr>
          <a:xfrm>
            <a:off x="11085976" y="914400"/>
            <a:ext cx="0" cy="468166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4EFA1-2354-E24B-8B75-89C5C7358186}"/>
              </a:ext>
            </a:extLst>
          </p:cNvPr>
          <p:cNvCxnSpPr>
            <a:cxnSpLocks/>
          </p:cNvCxnSpPr>
          <p:nvPr/>
        </p:nvCxnSpPr>
        <p:spPr>
          <a:xfrm>
            <a:off x="5548060" y="930179"/>
            <a:ext cx="553791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5E5D59-64DA-3D48-ABB7-B745D76FBC5F}"/>
              </a:ext>
            </a:extLst>
          </p:cNvPr>
          <p:cNvCxnSpPr>
            <a:cxnSpLocks/>
          </p:cNvCxnSpPr>
          <p:nvPr/>
        </p:nvCxnSpPr>
        <p:spPr>
          <a:xfrm>
            <a:off x="5548060" y="930179"/>
            <a:ext cx="0" cy="3158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CDFEA8-3B7D-A44D-A5A8-772B05B4533F}"/>
              </a:ext>
            </a:extLst>
          </p:cNvPr>
          <p:cNvCxnSpPr>
            <a:cxnSpLocks/>
          </p:cNvCxnSpPr>
          <p:nvPr/>
        </p:nvCxnSpPr>
        <p:spPr>
          <a:xfrm flipH="1">
            <a:off x="10201050" y="5317001"/>
            <a:ext cx="891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CF5DB2-6EBC-6B42-A9C5-CF5850932EC2}"/>
              </a:ext>
            </a:extLst>
          </p:cNvPr>
          <p:cNvCxnSpPr>
            <a:cxnSpLocks/>
          </p:cNvCxnSpPr>
          <p:nvPr/>
        </p:nvCxnSpPr>
        <p:spPr>
          <a:xfrm flipH="1">
            <a:off x="10212316" y="5609510"/>
            <a:ext cx="8871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A59-434A-5E45-ABA3-76324261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51" y="262716"/>
            <a:ext cx="10792498" cy="9513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Others' Ideas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ACE59-9F5D-2B4C-91B2-69201636FE11}"/>
              </a:ext>
            </a:extLst>
          </p:cNvPr>
          <p:cNvSpPr/>
          <p:nvPr/>
        </p:nvSpPr>
        <p:spPr>
          <a:xfrm>
            <a:off x="-12880" y="2240925"/>
            <a:ext cx="12204879" cy="46170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9A82-5F33-0941-A894-53514F96C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50" y="1246067"/>
            <a:ext cx="9551833" cy="145551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an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Campaign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page, you can review others’ ideas. They’re sorted by; reverse chronological order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(Recent)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votes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(Popular)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kudos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(Trending)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E8EDEB-1239-BE4A-8B6A-8BBD09256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8" b="3419"/>
          <a:stretch/>
        </p:blipFill>
        <p:spPr>
          <a:xfrm>
            <a:off x="1395210" y="2413159"/>
            <a:ext cx="9388698" cy="427260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9C5A355-A743-1148-9962-E81B53261F6F}"/>
              </a:ext>
            </a:extLst>
          </p:cNvPr>
          <p:cNvSpPr/>
          <p:nvPr/>
        </p:nvSpPr>
        <p:spPr>
          <a:xfrm>
            <a:off x="3228809" y="3588868"/>
            <a:ext cx="2163462" cy="32422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403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Digital Education Strategy Review 2021</vt:lpstr>
      <vt:lpstr>Oxford Ideas (powered by IdeaScale)</vt:lpstr>
      <vt:lpstr>Accessing Oxford Ideas</vt:lpstr>
      <vt:lpstr>Calls for Ideas/Questions</vt:lpstr>
      <vt:lpstr>About Campaign</vt:lpstr>
      <vt:lpstr>Submit Your Idea</vt:lpstr>
      <vt:lpstr>Review Your Idea</vt:lpstr>
      <vt:lpstr>Navigation</vt:lpstr>
      <vt:lpstr>Review Others' Ideas</vt:lpstr>
      <vt:lpstr>Voting/Kudos/Comments</vt:lpstr>
      <vt:lpstr>Direct Links to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Patel</dc:creator>
  <cp:lastModifiedBy>Samir Patel</cp:lastModifiedBy>
  <cp:revision>21</cp:revision>
  <dcterms:created xsi:type="dcterms:W3CDTF">2021-07-02T00:30:09Z</dcterms:created>
  <dcterms:modified xsi:type="dcterms:W3CDTF">2021-07-07T14:51:45Z</dcterms:modified>
</cp:coreProperties>
</file>